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58" r:id="rId4"/>
    <p:sldId id="260" r:id="rId5"/>
    <p:sldId id="257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37" autoAdjust="0"/>
  </p:normalViewPr>
  <p:slideViewPr>
    <p:cSldViewPr>
      <p:cViewPr varScale="1">
        <p:scale>
          <a:sx n="84" d="100"/>
          <a:sy n="84" d="100"/>
        </p:scale>
        <p:origin x="-10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89B3AE1-9914-4A3D-A72D-0F8AF071FE91}" type="datetimeFigureOut">
              <a:rPr lang="en-US"/>
              <a:pPr>
                <a:defRPr/>
              </a:pPr>
              <a:t>6/11/2010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A678539-6BA7-45A2-B845-D77250E6B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68D90-8FEB-4994-BDAE-21CF9705053B}" type="datetimeFigureOut">
              <a:rPr lang="en-US"/>
              <a:pPr>
                <a:defRPr/>
              </a:pPr>
              <a:t>6/11/2010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FDCD7-6ECF-4692-9D7C-39983D887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CF744-E0B6-4BF8-A746-2F5113FE3B58}" type="datetimeFigureOut">
              <a:rPr lang="en-US"/>
              <a:pPr>
                <a:defRPr/>
              </a:pPr>
              <a:t>6/11/2010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E8CEF-3661-4B0C-8769-86511A6253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546E1-02F5-4DD7-8BA2-899DA305152A}" type="datetimeFigureOut">
              <a:rPr lang="en-US"/>
              <a:pPr>
                <a:defRPr/>
              </a:pPr>
              <a:t>6/11/2010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4CFFE-7787-4314-BF65-B2C368553F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521EE-814E-42C2-ABF5-65722FB2116D}" type="datetimeFigureOut">
              <a:rPr lang="en-US"/>
              <a:pPr>
                <a:defRPr/>
              </a:pPr>
              <a:t>6/11/2010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A318A-082B-48BD-9D0D-937811DFEB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90998-5D9C-4607-96EA-E3D080534C17}" type="datetimeFigureOut">
              <a:rPr lang="en-US"/>
              <a:pPr>
                <a:defRPr/>
              </a:pPr>
              <a:t>6/11/2010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6E76B-3218-445C-BC59-E4C49F60D6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0D14C-F23A-4784-8D0E-FC3D64115495}" type="datetimeFigureOut">
              <a:rPr lang="en-US"/>
              <a:pPr>
                <a:defRPr/>
              </a:pPr>
              <a:t>6/11/2010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28286-EC28-41EE-B924-E4186A954D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B4A93-456E-49A0-95FA-BF3D1B039045}" type="datetimeFigureOut">
              <a:rPr lang="en-US"/>
              <a:pPr>
                <a:defRPr/>
              </a:pPr>
              <a:t>6/11/2010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219C6-D626-4141-9FF1-F94E961EF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8FB88-A4F6-4835-BEB4-DB26C380B5A7}" type="datetimeFigureOut">
              <a:rPr lang="en-US"/>
              <a:pPr>
                <a:defRPr/>
              </a:pPr>
              <a:t>6/11/2010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AAA65-4EC1-4479-A1C4-AB815B676E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A50C5-A0AC-4181-997A-591E36C37F31}" type="datetimeFigureOut">
              <a:rPr lang="en-US"/>
              <a:pPr>
                <a:defRPr/>
              </a:pPr>
              <a:t>6/11/2010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55461-469C-4A70-ADA2-43C6269457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D33A0-5C26-4DE3-990A-D7E430A18D63}" type="datetimeFigureOut">
              <a:rPr lang="en-US"/>
              <a:pPr>
                <a:defRPr/>
              </a:pPr>
              <a:t>6/11/2010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B81F0-C7A7-4C0B-A151-A3CE3F2B9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D2DDE-F52C-4E30-A10D-5A6608AC7126}" type="datetimeFigureOut">
              <a:rPr lang="en-US"/>
              <a:pPr>
                <a:defRPr/>
              </a:pPr>
              <a:t>6/11/2010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9ADB6-37A0-4C87-BF1B-5A5CAB36E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C2CB971-9EA6-4957-910F-AAB8DE4800B3}" type="datetimeFigureOut">
              <a:rPr lang="en-US"/>
              <a:pPr>
                <a:defRPr/>
              </a:pPr>
              <a:t>6/11/2010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6A25B9C-3BCC-453F-837C-09D86D8D5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Mathematical Reasoning and Tutors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/>
              <a:t>Amruth</a:t>
            </a:r>
            <a:r>
              <a:rPr lang="en-US" dirty="0" smtClean="0"/>
              <a:t> N. Kumar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amruth@ramapo.edu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Benefits Of Tutors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Active learning, Self-paced learning</a:t>
            </a:r>
          </a:p>
          <a:p>
            <a:r>
              <a:rPr lang="en-US" smtClean="0"/>
              <a:t>Increased time-on-task</a:t>
            </a:r>
          </a:p>
          <a:p>
            <a:r>
              <a:rPr lang="en-US" smtClean="0"/>
              <a:t>Helps build appropriate “mental models”</a:t>
            </a:r>
          </a:p>
          <a:p>
            <a:r>
              <a:rPr lang="en-US" smtClean="0"/>
              <a:t>Helps improve self-confidence of female students</a:t>
            </a:r>
          </a:p>
          <a:p>
            <a:r>
              <a:rPr lang="en-US" smtClean="0"/>
              <a:t>Medium of choice for millennials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- Model-Based Design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As opposed to:</a:t>
            </a:r>
          </a:p>
          <a:p>
            <a:pPr lvl="1"/>
            <a:r>
              <a:rPr lang="en-US" smtClean="0"/>
              <a:t>Rule-based design</a:t>
            </a:r>
          </a:p>
          <a:p>
            <a:pPr lvl="1"/>
            <a:r>
              <a:rPr lang="en-US" smtClean="0"/>
              <a:t>Class per problem design</a:t>
            </a:r>
          </a:p>
          <a:p>
            <a:r>
              <a:rPr lang="en-US" smtClean="0"/>
              <a:t>Reusability</a:t>
            </a:r>
          </a:p>
          <a:p>
            <a:r>
              <a:rPr lang="en-US" smtClean="0"/>
              <a:t>Composability</a:t>
            </a:r>
          </a:p>
          <a:p>
            <a:r>
              <a:rPr lang="en-US" smtClean="0"/>
              <a:t>Serialized problem specification</a:t>
            </a:r>
          </a:p>
          <a:p>
            <a:pPr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Loop Invariant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mtClean="0"/>
              <a:t>Analysis: Given a loop and a loop invariant, verify whether the invariant applies to the loop</a:t>
            </a:r>
          </a:p>
          <a:p>
            <a:pPr>
              <a:lnSpc>
                <a:spcPct val="90000"/>
              </a:lnSpc>
            </a:pPr>
            <a:r>
              <a:rPr lang="en-US" smtClean="0"/>
              <a:t>Synthesis: Given a loop, identify the loop invariant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Identify the variables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Identify the relationships among the variables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Verify the applicability of the loop invariant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Back-stepping post- to pre- through the loop statements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Features - Error-Flagging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Error-detection, but not error-correction support when answering</a:t>
            </a:r>
          </a:p>
          <a:p>
            <a:r>
              <a:rPr lang="en-US" smtClean="0"/>
              <a:t>Improves student scores</a:t>
            </a:r>
          </a:p>
          <a:p>
            <a:pPr lvl="1"/>
            <a:r>
              <a:rPr lang="en-US" smtClean="0"/>
              <a:t>Prevents inadvertent mistakes</a:t>
            </a:r>
          </a:p>
          <a:p>
            <a:pPr lvl="1"/>
            <a:r>
              <a:rPr lang="en-US" smtClean="0"/>
              <a:t>Significant for non-multiple-choice problems</a:t>
            </a:r>
          </a:p>
          <a:p>
            <a:r>
              <a:rPr lang="en-US" smtClean="0"/>
              <a:t>Less time per problem</a:t>
            </a:r>
          </a:p>
          <a:p>
            <a:pPr lvl="1"/>
            <a:r>
              <a:rPr lang="en-US" smtClean="0"/>
              <a:t>Speeds up problem-solving process?</a:t>
            </a:r>
          </a:p>
          <a:p>
            <a:r>
              <a:rPr lang="en-US" smtClean="0"/>
              <a:t>Do not necessarily revise more often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Evaluation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Built-in pre-practice-post protocol?</a:t>
            </a:r>
          </a:p>
          <a:p>
            <a:r>
              <a:rPr lang="en-US" smtClean="0"/>
              <a:t>Adaptation</a:t>
            </a:r>
          </a:p>
          <a:p>
            <a:pPr lvl="1"/>
            <a:r>
              <a:rPr lang="en-US" smtClean="0"/>
              <a:t>From pre-test to practice</a:t>
            </a:r>
          </a:p>
          <a:p>
            <a:pPr lvl="1"/>
            <a:r>
              <a:rPr lang="en-US" smtClean="0"/>
              <a:t>From practice to post-test</a:t>
            </a:r>
          </a:p>
          <a:p>
            <a:pPr lvl="1"/>
            <a:r>
              <a:rPr lang="en-US" i="1" smtClean="0"/>
              <a:t>Maximizes learning, Minimizes time spent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1324</TotalTime>
  <Words>151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Calibri</vt:lpstr>
      <vt:lpstr>Arial</vt:lpstr>
      <vt:lpstr>Office Theme</vt:lpstr>
      <vt:lpstr>Mathematical Reasoning and Tutors</vt:lpstr>
      <vt:lpstr>Benefits Of Tutors</vt:lpstr>
      <vt:lpstr>Design - Model-Based Design</vt:lpstr>
      <vt:lpstr>Loop Invariant</vt:lpstr>
      <vt:lpstr>Features - Error-Flagging</vt:lpstr>
      <vt:lpstr>Evaluation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Tutors </dc:title>
  <dc:creator>Valued Acer Customer</dc:creator>
  <cp:lastModifiedBy>Amruth</cp:lastModifiedBy>
  <cp:revision>22</cp:revision>
  <dcterms:created xsi:type="dcterms:W3CDTF">2002-05-31T07:37:44Z</dcterms:created>
  <dcterms:modified xsi:type="dcterms:W3CDTF">2010-06-11T22:55:02Z</dcterms:modified>
</cp:coreProperties>
</file>